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3"/>
  </p:notesMasterIdLst>
  <p:handoutMasterIdLst>
    <p:handoutMasterId r:id="rId14"/>
  </p:handoutMasterIdLst>
  <p:sldIdLst>
    <p:sldId id="4119" r:id="rId5"/>
    <p:sldId id="4133" r:id="rId6"/>
    <p:sldId id="4169" r:id="rId7"/>
    <p:sldId id="4170" r:id="rId8"/>
    <p:sldId id="4164" r:id="rId9"/>
    <p:sldId id="4165" r:id="rId10"/>
    <p:sldId id="4171" r:id="rId11"/>
    <p:sldId id="4004" r:id="rId12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18" autoAdjust="0"/>
    <p:restoredTop sz="93792" autoAdjust="0"/>
  </p:normalViewPr>
  <p:slideViewPr>
    <p:cSldViewPr snapToGrid="0">
      <p:cViewPr varScale="1">
        <p:scale>
          <a:sx n="57" d="100"/>
          <a:sy n="57" d="100"/>
        </p:scale>
        <p:origin x="64" y="252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24/10/2023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67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34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901" r:id="rId5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2301775"/>
            <a:ext cx="6594894" cy="1507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24 out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ANPD.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Andamentos</a:t>
            </a:r>
          </a:p>
        </p:txBody>
      </p:sp>
    </p:spTree>
    <p:extLst>
      <p:ext uri="{BB962C8B-B14F-4D97-AF65-F5344CB8AC3E}">
        <p14:creationId xmlns:p14="http://schemas.microsoft.com/office/powerpoint/2010/main" val="37541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Andamentos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99743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Manual de Operações.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Reunião com RNP. 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Outra marcada para 31/10 (ter).</a:t>
            </a:r>
          </a:p>
          <a:p>
            <a:pPr marL="800044" lvl="1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Estratégia  Incorporação de sugestões como atividades colaborativas dos participantes da rede.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Monitoração para todos no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lab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Observação.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Levantamento sobre consumo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storage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Outros tópicos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Truffle</a:t>
            </a:r>
            <a:r>
              <a:rPr lang="pt-BR" sz="2400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– Possível conversa na semana que vem com PUC-Rio.</a:t>
            </a:r>
          </a:p>
          <a:p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0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ANPD</a:t>
            </a:r>
          </a:p>
        </p:txBody>
      </p:sp>
    </p:spTree>
    <p:extLst>
      <p:ext uri="{BB962C8B-B14F-4D97-AF65-F5344CB8AC3E}">
        <p14:creationId xmlns:p14="http://schemas.microsoft.com/office/powerpoint/2010/main" val="126646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ANPD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</a:t>
            </a:r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TCU se dispôs a alinhar uma agenda da RBB com ANPD.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Propusemos uma conversa prévia no Comitê Técnico como preparação.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Eldon deu algumas sugestões prévias de temas. </a:t>
            </a:r>
          </a:p>
          <a:p>
            <a:pPr lvl="1"/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777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kumimoji="0" lang="pt-BR" sz="3400" b="1" i="0" u="none" strike="noStrike" kern="0" cap="none" spc="0" normalizeH="0" baseline="0" noProof="0" dirty="0">
                <a:ln>
                  <a:noFill/>
                </a:ln>
                <a:solidFill>
                  <a:srgbClr val="004389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ANPD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Discussões levantadas pelo Eldon</a:t>
            </a:r>
          </a:p>
          <a:p>
            <a:endParaRPr lang="pt-BR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Questão da ANPD: necessidade de responsabilização sobre os dados de pessoas naturais na rede blockchain, o que eles chamam de controlador ou operador do dado.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Questão da ANPD: princípio da minimização dos dados.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Questão da ANPD: período de retenção definido para dados pessoais e direito ao esquecimento.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Questão da ANPD: controle de autorização de leitura e escrita.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Questão da ANPD: questão de responsabilização jurídica. Por exemplo, no caso de um processo por violação da LGPD, quem responde pela RBB? </a:t>
            </a:r>
          </a:p>
        </p:txBody>
      </p:sp>
    </p:spTree>
    <p:extLst>
      <p:ext uri="{BB962C8B-B14F-4D97-AF65-F5344CB8AC3E}">
        <p14:creationId xmlns:p14="http://schemas.microsoft.com/office/powerpoint/2010/main" val="34063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356874"/>
            <a:ext cx="7504398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5aee72d-2f82-48e1-9078-193c2d8a0bda}" enabled="1" method="Privileged" siteId="{7e2324c6-6925-427e-b56d-4e6eda1675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7100</TotalTime>
  <Words>291</Words>
  <Application>Microsoft Office PowerPoint</Application>
  <PresentationFormat>Widescreen</PresentationFormat>
  <Paragraphs>62</Paragraphs>
  <Slides>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Gladstone Moises Arantes Junior</cp:lastModifiedBy>
  <cp:revision>73</cp:revision>
  <cp:lastPrinted>2022-11-07T22:20:14Z</cp:lastPrinted>
  <dcterms:created xsi:type="dcterms:W3CDTF">2023-03-27T20:40:19Z</dcterms:created>
  <dcterms:modified xsi:type="dcterms:W3CDTF">2023-10-24T21:48:51Z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